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3956-9E30-AB39-C430-21C74A010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CF3AD2-D616-4F86-C311-DF0DF7DA8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9747CE-C62D-C13E-5D76-8CCE12EF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44738D-0850-A806-0598-13A97176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6CC787-BA45-23FB-28A3-CA26411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867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DAAE6-4F5D-B75A-BD6A-B983FFF0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F1D4D2-51F7-20A2-4608-A67D6FE8D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6D8E87-1436-7CEA-2604-1EFE8AAF3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7598F3-08FF-8ADD-3E9E-0840344A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0F8E9E-56E5-133E-3B16-2DD08CD7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50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19946F-F7E5-727A-0594-90870F2D6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082B91-C5B8-5CA2-E619-45AF63464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8153C7-3A2D-D6D6-D0BF-EE7559AF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3BB400-EAD8-C4F4-C7BF-57AD82CF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BE001-5E37-7B77-F103-4E5CD8CC3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640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ED0C8-7E3F-8728-D7AA-609F21BD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94593D-9F2B-C2A1-AB97-0629EEE2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DB8862-0B16-744A-D45B-9F5A1EE5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26F6C8-0733-20A8-4612-0FA940848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959BED-0BE6-8A29-CDF5-E1F88932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026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F9BF6-9B2D-960F-351E-79ABD641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8953DA-B74C-22C9-58F3-00757E4E2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5E0192-ECC0-B669-0D99-8DC9ED99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46D46-169E-F0D7-B1A0-720D0962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E50347-4264-E90D-2FF3-FD49FA38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774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BA82A-4E6A-DA53-5032-CDAA2667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2D2FB-68D8-65DF-2362-FD6442854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CEC325-C2E5-7283-E7CD-DB5FD1F79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ADA1FC-A08A-6962-6786-B796F053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316617-39A7-37CF-1A1E-180F9F77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3EC7F1-5152-B6D3-9483-6E283B21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828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3EF27-30E0-BACB-231E-C68CC6F5D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C0F7F9-2617-9C2D-48B6-F8F82017B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E24A59-C0B3-FB91-4016-7AD5CA7E2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296B648-A8E2-F923-2058-1F295AA82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66E5C0B-9A9E-FEDA-21E4-0AFDA3740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F8A6EE8-793E-FC82-12EC-A252C8A1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05B2D83-B5A5-F8E5-DB8C-A25E55E5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20B548E-CD46-1194-1738-21F0620D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669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5E450-8CCA-7E7B-ED2E-C64CD606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243A7D-D778-7BCA-7A28-7BA761B3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5A4ABD-2A13-2DE8-97C5-E49CF6C42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E88388D-ECCB-7241-E734-5CC398FC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412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B07B3CB-37DF-F01C-EE76-B540C035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FF138E7-D4A5-F7FE-3B5C-A60C2F4A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0A2AC4-1C44-66CB-60DD-98E1F76D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2291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F005E-4D6B-44FF-47E4-7302ACFE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B45684-E6A4-3117-B277-FF3FA52AC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8D0D69-23BE-0C8C-FE79-68707478A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AFC61F-7F46-E6FD-A7E3-C9060F0E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5E7871-6D6A-877D-10EF-BBF51BDBD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F6F719-238F-49EA-F78F-1F52CB7B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90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65A80-3EB2-8DA1-6616-22746CD1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187E9F6-2420-F317-0485-2E66A4F0DF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512014-22C8-1081-E9CE-F6899F625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B2BBD6-8225-14E9-B949-779869CA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5D34C0-C044-F3CA-F9D3-0F565B6D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411D70-66F7-FE03-4B6A-D95D3320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4564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93FB680-DA6E-7D96-9A16-471AA1FA8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947D42-52C6-0F86-E30E-D8CC8AC89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047FEF-1E26-CED4-1932-DCDD9A489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60B0E-C2FD-40F3-AF79-25181C97BE6F}" type="datetimeFigureOut">
              <a:rPr lang="pt-PT" smtClean="0"/>
              <a:t>19/12/2023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CAF2CF-5584-A3AC-2113-B4E3259F5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E6C954-A258-2B84-4D62-958125AEE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BDFAC-1D1B-4D47-AFB7-FE8F4D8663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291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016CB47-C4D4-4332-9ED0-DBB916252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6E3A71-7217-912A-8577-E5E020381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015" y="3930305"/>
            <a:ext cx="3861960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3600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9A6CD3CF-3BA0-421B-5341-480F61383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434" y="384463"/>
            <a:ext cx="2811320" cy="28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EDB9C4E-3F55-BA78-649A-F9E3FF608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33" y="384462"/>
            <a:ext cx="3336878" cy="2811320"/>
          </a:xfrm>
          <a:prstGeom prst="rect">
            <a:avLst/>
          </a:prstGeom>
        </p:spPr>
      </p:pic>
      <p:pic>
        <p:nvPicPr>
          <p:cNvPr id="1026" name="Picture 2" descr="Imagem gráfica do PESSOAS 2030 - Detalhe da Notícia - POISE">
            <a:extLst>
              <a:ext uri="{FF2B5EF4-FFF2-40B4-BE49-F238E27FC236}">
                <a16:creationId xmlns:a16="http://schemas.microsoft.com/office/drawing/2014/main" id="{BB63EB83-9ED5-4DDF-0A27-C8086C93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5756" y="1623275"/>
            <a:ext cx="3336953" cy="33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1A5288-82E7-71CB-422F-94A1CDB4B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2719" y="3930305"/>
            <a:ext cx="6586915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 err="1"/>
              <a:t>Prova</a:t>
            </a:r>
            <a:r>
              <a:rPr lang="en-US" sz="1600" dirty="0"/>
              <a:t> de </a:t>
            </a:r>
            <a:r>
              <a:rPr lang="en-US" sz="1600" dirty="0" err="1"/>
              <a:t>Aptidão</a:t>
            </a:r>
            <a:r>
              <a:rPr lang="en-US" sz="1600" dirty="0"/>
              <a:t> </a:t>
            </a:r>
            <a:r>
              <a:rPr lang="en-US" sz="1600" dirty="0" err="1"/>
              <a:t>Profissional</a:t>
            </a:r>
            <a:r>
              <a:rPr lang="en-US" sz="1600" dirty="0"/>
              <a:t>  (PAP)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/>
              <a:t>Bruno Vieira Nº2/ 12ºJ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 err="1"/>
              <a:t>Curso:TGPSI</a:t>
            </a:r>
            <a:endParaRPr lang="en-US" sz="16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899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797BFD-40C0-64C0-0E3B-60748A10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pt-PT" sz="4000" dirty="0"/>
              <a:t>Introdução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C70815-E3BB-533D-C3DF-5AFEBDDF5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56" y="2483370"/>
            <a:ext cx="10143668" cy="3664212"/>
          </a:xfrm>
        </p:spPr>
        <p:txBody>
          <a:bodyPr anchor="ctr">
            <a:normAutofit fontScale="70000" lnSpcReduction="20000"/>
          </a:bodyPr>
          <a:lstStyle/>
          <a:p>
            <a:pPr>
              <a:spcAft>
                <a:spcPts val="1000"/>
              </a:spcAft>
            </a:pPr>
            <a:r>
              <a:rPr lang="pt-PT" sz="2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 Prova de Aptidão Profissional (PAP) é um projeto que se insere no âmbito do curso profissional de Técnico de Gestão e Programação de Sistemas Informáticos. O tema do presente projeto é um site para pessoas que querem aprender a utilizar o arduino   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pt-PT" sz="2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1000"/>
              </a:spcAft>
            </a:pPr>
            <a:r>
              <a:rPr lang="pt-PT" sz="2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 objetivo principal deste projeto é fazer um site sobre como utilizar o arduino. O tema escolhido pretende  ajudar pessoas que estão a começar a fazer projetos nesta área, dando sugestões, esclarecendo dúvidas e corrigindo erros que advém da utilização do mesmo.</a:t>
            </a:r>
          </a:p>
          <a:p>
            <a:pPr>
              <a:spcAft>
                <a:spcPts val="1000"/>
              </a:spcAft>
            </a:pPr>
            <a:endParaRPr lang="pt-PT" sz="2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pt-PT" sz="2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Neste relatório é apresentado a idea do que é a minha PAP.  </a:t>
            </a:r>
          </a:p>
          <a:p>
            <a:pPr>
              <a:spcAft>
                <a:spcPts val="1000"/>
              </a:spcAft>
            </a:pPr>
            <a:r>
              <a:rPr lang="pt-PT" sz="2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Quando terminar este trabalho, o formando espera ter conseguido atingir o objetivo pretendido e ter ajudado muita gente.</a:t>
            </a:r>
          </a:p>
          <a:p>
            <a:endParaRPr lang="pt-PT" sz="1300" dirty="0"/>
          </a:p>
        </p:txBody>
      </p:sp>
    </p:spTree>
    <p:extLst>
      <p:ext uri="{BB962C8B-B14F-4D97-AF65-F5344CB8AC3E}">
        <p14:creationId xmlns:p14="http://schemas.microsoft.com/office/powerpoint/2010/main" val="74119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F7F90-220B-D22A-54BF-2D858B67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romoo Realista de Sites e Dispositivos Mveis_free">
            <a:hlinkClick r:id="" action="ppaction://media"/>
            <a:extLst>
              <a:ext uri="{FF2B5EF4-FFF2-40B4-BE49-F238E27FC236}">
                <a16:creationId xmlns:a16="http://schemas.microsoft.com/office/drawing/2014/main" id="{ED1F7352-DEF3-DF11-C21F-4D7F65D594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4352"/>
            <a:ext cx="12306683" cy="6922352"/>
          </a:xfrm>
        </p:spPr>
      </p:pic>
    </p:spTree>
    <p:extLst>
      <p:ext uri="{BB962C8B-B14F-4D97-AF65-F5344CB8AC3E}">
        <p14:creationId xmlns:p14="http://schemas.microsoft.com/office/powerpoint/2010/main" val="184200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BDAC00-CCE2-2F53-8AD6-F36DC8CEF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b="1" dirty="0" err="1"/>
              <a:t>Ideia</a:t>
            </a:r>
            <a:endParaRPr lang="pt-PT" sz="4000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EBB1FF-CA28-CF0F-580A-853CB070D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pt-PT" sz="1800" dirty="0"/>
              <a:t>"Após um módulo dedicado ao Arduino que muito me agradou, decidi criar um site destinado a auxiliar tanto os entusiastas experientes como os novatos nesta área."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óster light bulb idea vector - PIXERS.COM.PT">
            <a:extLst>
              <a:ext uri="{FF2B5EF4-FFF2-40B4-BE49-F238E27FC236}">
                <a16:creationId xmlns:a16="http://schemas.microsoft.com/office/drawing/2014/main" id="{EBE3FD85-FA94-1891-553A-311703800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065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6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8A3DD0-0513-B9A9-67F7-DB5E22A7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pt-PT" sz="4000" b="1" dirty="0"/>
              <a:t>Objetivo</a:t>
            </a:r>
            <a:br>
              <a:rPr lang="pt-PT" sz="3700" dirty="0"/>
            </a:br>
            <a:endParaRPr lang="pt-PT" sz="3700" dirty="0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82" name="Rectangle 308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0527FB-36BF-37B7-B760-639F68DA3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sz="1800" dirty="0"/>
              <a:t>"</a:t>
            </a:r>
            <a:r>
              <a:rPr lang="pt-PT" sz="1800" b="1" dirty="0"/>
              <a:t>Este site tem como objetivos:</a:t>
            </a:r>
          </a:p>
          <a:p>
            <a:pPr marL="0" indent="0">
              <a:buNone/>
            </a:pPr>
            <a:endParaRPr lang="pt-PT" sz="1800" dirty="0"/>
          </a:p>
          <a:p>
            <a:pPr marL="0" indent="0">
              <a:buNone/>
            </a:pPr>
            <a:r>
              <a:rPr lang="pt-PT" sz="1800" dirty="0"/>
              <a:t>Auxiliar os utilizadores a compreender melhor o universo do Arduino.</a:t>
            </a:r>
          </a:p>
          <a:p>
            <a:pPr marL="0" indent="0">
              <a:buNone/>
            </a:pPr>
            <a:r>
              <a:rPr lang="pt-PT" sz="1800" dirty="0"/>
              <a:t>Facilitar a vida de muitos utilizadores na busca por projetos.</a:t>
            </a: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Objetivo - ícones de diversos grátis">
            <a:extLst>
              <a:ext uri="{FF2B5EF4-FFF2-40B4-BE49-F238E27FC236}">
                <a16:creationId xmlns:a16="http://schemas.microsoft.com/office/drawing/2014/main" id="{030273E4-476C-4352-45FC-FD07220A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71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521CBA-3647-20DC-7951-3A9B6C2F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pt-PT" sz="5400"/>
              <a:t>Ferramentas/ Linguagens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28FBFE-9DBA-3F50-D8F3-528B99CBC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27" y="2663134"/>
            <a:ext cx="910735" cy="9107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A512646-16AE-5B23-1F8F-691DFE01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1" y="3839903"/>
            <a:ext cx="1382878" cy="902342"/>
          </a:xfrm>
          <a:prstGeom prst="rect">
            <a:avLst/>
          </a:prstGeom>
        </p:spPr>
      </p:pic>
      <p:pic>
        <p:nvPicPr>
          <p:cNvPr id="7" name="Imagem 6" descr="Uma imagem com texto, ClipArt&#10;&#10;Descrição gerada automaticamente">
            <a:extLst>
              <a:ext uri="{FF2B5EF4-FFF2-40B4-BE49-F238E27FC236}">
                <a16:creationId xmlns:a16="http://schemas.microsoft.com/office/drawing/2014/main" id="{0D7676D9-A716-3A26-DC03-F277D31D0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92" y="3839903"/>
            <a:ext cx="686457" cy="902342"/>
          </a:xfrm>
          <a:prstGeom prst="rect">
            <a:avLst/>
          </a:prstGeom>
        </p:spPr>
      </p:pic>
      <p:pic>
        <p:nvPicPr>
          <p:cNvPr id="8" name="Picture 4" descr="Visual Studio Code - Wikiversity">
            <a:extLst>
              <a:ext uri="{FF2B5EF4-FFF2-40B4-BE49-F238E27FC236}">
                <a16:creationId xmlns:a16="http://schemas.microsoft.com/office/drawing/2014/main" id="{5359E220-BA3B-A300-1BF9-55580C4AB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11" y="4877826"/>
            <a:ext cx="1337516" cy="13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ilhog for email test environment - Postbox Consultancy Services">
            <a:extLst>
              <a:ext uri="{FF2B5EF4-FFF2-40B4-BE49-F238E27FC236}">
                <a16:creationId xmlns:a16="http://schemas.microsoft.com/office/drawing/2014/main" id="{BE638C49-70B9-D4CC-4CEA-0F4E9981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068725" y="5116841"/>
            <a:ext cx="1004937" cy="92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5EF889-5BE3-BB1F-2DF7-F28D68CB87C6}"/>
              </a:ext>
            </a:extLst>
          </p:cNvPr>
          <p:cNvSpPr txBox="1"/>
          <p:nvPr/>
        </p:nvSpPr>
        <p:spPr>
          <a:xfrm>
            <a:off x="286964" y="2418662"/>
            <a:ext cx="581691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66928">
              <a:spcAft>
                <a:spcPts val="600"/>
              </a:spcAft>
            </a:pPr>
            <a:r>
              <a:rPr lang="pt-PT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pt-PT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a criação do meu site, utilizei:</a:t>
            </a:r>
          </a:p>
          <a:p>
            <a:pPr defTabSz="566928">
              <a:spcAft>
                <a:spcPts val="600"/>
              </a:spcAft>
            </a:pPr>
            <a:endParaRPr lang="pt-PT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66928">
              <a:spcAft>
                <a:spcPts val="600"/>
              </a:spcAft>
            </a:pPr>
            <a:r>
              <a:rPr lang="pt-PT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Studio Code e XAMPP para a ligação à base de dados.</a:t>
            </a:r>
          </a:p>
          <a:p>
            <a:pPr defTabSz="566928">
              <a:spcAft>
                <a:spcPts val="600"/>
              </a:spcAft>
            </a:pPr>
            <a:r>
              <a:rPr lang="pt-PT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Studio Code para as linguagens HTML5, PHP e CSS3."</a:t>
            </a:r>
            <a:endParaRPr lang="pt-PT" dirty="0"/>
          </a:p>
        </p:txBody>
      </p:sp>
      <p:pic>
        <p:nvPicPr>
          <p:cNvPr id="4" name="Espaço Reservado para Conteúdo 3" descr="Uma imagem com texto&#10;&#10;Descrição gerada automaticamente">
            <a:extLst>
              <a:ext uri="{FF2B5EF4-FFF2-40B4-BE49-F238E27FC236}">
                <a16:creationId xmlns:a16="http://schemas.microsoft.com/office/drawing/2014/main" id="{E516AAC4-EED7-07E7-AD08-079FD2F1E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973" y="2494645"/>
            <a:ext cx="1729617" cy="11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0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6" name="Rectangle 4115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BE2B98-488A-8881-7343-B458F71F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PT" sz="3600"/>
              <a:t>Público-alvo</a:t>
            </a:r>
          </a:p>
        </p:txBody>
      </p:sp>
      <p:sp>
        <p:nvSpPr>
          <p:cNvPr id="4118" name="Rectangle 41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4BE7AD-CEEF-F8A8-5BEC-38BB60525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pt-PT" sz="1800" dirty="0"/>
              <a:t>"O público-alvo deste site abrange desde estudantes e educadores até profissionais que desejam expandir os seus conhecimentos em Arduino. Há algo para todos!"</a:t>
            </a:r>
          </a:p>
        </p:txBody>
      </p:sp>
      <p:sp>
        <p:nvSpPr>
          <p:cNvPr id="4120" name="Rectangle 41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2" name="Rectangle 412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4" name="Rectangle 412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O passo a passo para definir o público-alvo da sua marca">
            <a:extLst>
              <a:ext uri="{FF2B5EF4-FFF2-40B4-BE49-F238E27FC236}">
                <a16:creationId xmlns:a16="http://schemas.microsoft.com/office/drawing/2014/main" id="{E58E2E32-35EA-9A3D-7B63-06138345B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r="16184" b="2"/>
          <a:stretch/>
        </p:blipFill>
        <p:spPr bwMode="auto">
          <a:xfrm>
            <a:off x="5987738" y="650494"/>
            <a:ext cx="5628018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10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29DF75-AD95-4F93-CEEF-A1A45CB2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 fontScale="90000"/>
          </a:bodyPr>
          <a:lstStyle/>
          <a:p>
            <a:r>
              <a:rPr lang="pt-PT" sz="4000" dirty="0"/>
              <a:t>Comunidade Unida:</a:t>
            </a:r>
            <a:br>
              <a:rPr lang="pt-PT" sz="3200" dirty="0"/>
            </a:br>
            <a:endParaRPr lang="pt-PT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86D85-C07C-094A-E9A2-7F4495E0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03" y="364142"/>
            <a:ext cx="8548049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C9B0BA-4608-270A-D8AB-88E4DD6CE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endParaRPr lang="pt-PT" sz="1600" dirty="0"/>
          </a:p>
          <a:p>
            <a:r>
              <a:rPr lang="pt-PT" sz="1800" dirty="0"/>
              <a:t>Partilhe, aprenda e cresça connosco ao contribuir com os seus próprios projetos.</a:t>
            </a:r>
          </a:p>
        </p:txBody>
      </p:sp>
    </p:spTree>
    <p:extLst>
      <p:ext uri="{BB962C8B-B14F-4D97-AF65-F5344CB8AC3E}">
        <p14:creationId xmlns:p14="http://schemas.microsoft.com/office/powerpoint/2010/main" val="272773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0" name="Rectangle 5139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72E5F2-FE59-1B07-3C22-1A797B0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PT" sz="3600"/>
              <a:t>Conclusão:</a:t>
            </a:r>
            <a:br>
              <a:rPr lang="pt-PT" sz="3600"/>
            </a:br>
            <a:endParaRPr lang="pt-PT" sz="3600"/>
          </a:p>
        </p:txBody>
      </p:sp>
      <p:sp>
        <p:nvSpPr>
          <p:cNvPr id="5151" name="Rectangle 514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2" name="Rectangle 514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Conclusão - ícones de tecnologia grátis">
            <a:extLst>
              <a:ext uri="{FF2B5EF4-FFF2-40B4-BE49-F238E27FC236}">
                <a16:creationId xmlns:a16="http://schemas.microsoft.com/office/drawing/2014/main" id="{B29062CE-E68C-B2E5-7349-37647B164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182" y="650494"/>
            <a:ext cx="5324142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3" name="Rectangle 514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DF5EBF-2F36-B458-9535-6AA01FDA8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endParaRPr lang="pt-PT" sz="1800"/>
          </a:p>
          <a:p>
            <a:r>
              <a:rPr lang="pt-PT" sz="1800"/>
              <a:t>Em suma, o site Arduino Connect visa fortalecer a comunidade Arduino, proporcionando aprendizagem, partilha e inspiração. Juntos, moldamos o futuro da eletrónica DIY. Agradecemos a sua participação nesta emocionante jornada tecnológica. Obrigado!</a:t>
            </a:r>
            <a:endParaRPr lang="pt-PT" sz="1800" dirty="0"/>
          </a:p>
        </p:txBody>
      </p:sp>
      <p:sp>
        <p:nvSpPr>
          <p:cNvPr id="5154" name="Rectangle 514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942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329</Words>
  <Application>Microsoft Office PowerPoint</Application>
  <PresentationFormat>Widescreen</PresentationFormat>
  <Paragraphs>30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Introdução</vt:lpstr>
      <vt:lpstr>Apresentação do PowerPoint</vt:lpstr>
      <vt:lpstr>Ideia</vt:lpstr>
      <vt:lpstr>Objetivo </vt:lpstr>
      <vt:lpstr>Ferramentas/ Linguagens </vt:lpstr>
      <vt:lpstr>Público-alvo</vt:lpstr>
      <vt:lpstr>Comunidade Unida: </vt:lpstr>
      <vt:lpstr>Conclusão: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Miguel Gouveia Vieira</dc:creator>
  <cp:lastModifiedBy>Bruno Miguel Gouveia Vieira</cp:lastModifiedBy>
  <cp:revision>1</cp:revision>
  <dcterms:created xsi:type="dcterms:W3CDTF">2023-12-19T22:13:00Z</dcterms:created>
  <dcterms:modified xsi:type="dcterms:W3CDTF">2023-12-19T22:54:18Z</dcterms:modified>
</cp:coreProperties>
</file>